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77" r:id="rId4"/>
    <p:sldId id="257" r:id="rId5"/>
    <p:sldId id="278" r:id="rId6"/>
    <p:sldId id="258" r:id="rId7"/>
    <p:sldId id="259" r:id="rId8"/>
    <p:sldId id="279" r:id="rId9"/>
    <p:sldId id="262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for your attention</a:t>
            </a:r>
            <a:r>
              <a:rPr lang="en-US" sz="6600" i="0" dirty="0" smtClean="0">
                <a:solidFill>
                  <a:schemeClr val="bg1"/>
                </a:solidFill>
                <a:latin typeface="Adobe Caslon Pro" pitchFamily="18" charset="0"/>
              </a:rPr>
              <a:t>!</a:t>
            </a:r>
            <a:endParaRPr lang="en-US" sz="4000" i="0" dirty="0">
              <a:solidFill>
                <a:schemeClr val="bg1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Thank you</a:t>
            </a:r>
            <a:endParaRPr lang="en-US" sz="5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1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58698"/>
            <a:ext cx="7772400" cy="78105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Survive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419600"/>
            <a:ext cx="77724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2800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038600" y="1545957"/>
            <a:ext cx="990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18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3810000"/>
            <a:ext cx="9144000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84154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F2D10-0810-4BFF-81B4-165FF24AF86D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6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225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D1877-D4CE-477D-AA0F-48D0E2792698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76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A56F-E00B-4034-A5AA-C22AA5523391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1A2D0-33D3-418E-8211-7D9E6C99DD25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4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D216A-8FCB-4B96-8B7B-BAE1FED95C4C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12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DAE83-0A7D-4D6D-9FF4-6E3999BE8F7B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26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590F1-EC32-4DE8-B29E-B4631C53E8B3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127F-B9AE-405B-882C-77B424D305D2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16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533400"/>
            <a:ext cx="1371600" cy="5791200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81000"/>
            <a:ext cx="7162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2672-0EA5-4454-BEF2-4978DE2579BE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43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077" y="2549604"/>
            <a:ext cx="427232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prstClr val="white"/>
                </a:solidFill>
              </a:rPr>
              <a:t>for your attention</a:t>
            </a:r>
            <a:r>
              <a:rPr lang="en-US" sz="6600" dirty="0" smtClean="0">
                <a:solidFill>
                  <a:prstClr val="white"/>
                </a:solidFill>
                <a:latin typeface="Adobe Caslon Pro" pitchFamily="18" charset="0"/>
              </a:rPr>
              <a:t>!</a:t>
            </a:r>
            <a:endParaRPr lang="en-US" sz="4000" dirty="0">
              <a:solidFill>
                <a:prstClr val="white"/>
              </a:solidFill>
              <a:latin typeface="Adobe Caslon Pro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4876800"/>
            <a:ext cx="6400800" cy="609600"/>
          </a:xfrm>
        </p:spPr>
        <p:txBody>
          <a:bodyPr>
            <a:noAutofit/>
          </a:bodyPr>
          <a:lstStyle>
            <a:lvl1pPr marL="0" indent="0" algn="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18. Survive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524000" y="5486400"/>
            <a:ext cx="6400800" cy="609600"/>
          </a:xfrm>
        </p:spPr>
        <p:txBody>
          <a:bodyPr>
            <a:normAutofit/>
          </a:bodyPr>
          <a:lstStyle>
            <a:lvl1pPr marL="0" indent="0" algn="r">
              <a:buNone/>
              <a:defRPr sz="24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err="1" smtClean="0"/>
              <a:t>Maskot</a:t>
            </a:r>
            <a:r>
              <a:rPr lang="en-US" dirty="0" smtClean="0"/>
              <a:t> </a:t>
            </a:r>
            <a:r>
              <a:rPr lang="en-US" dirty="0" err="1" smtClean="0"/>
              <a:t>Krochnyak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1536680" y="1524000"/>
            <a:ext cx="341632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dirty="0" smtClean="0">
                <a:solidFill>
                  <a:srgbClr val="0091ED"/>
                </a:solidFill>
              </a:rPr>
              <a:t>Thank you</a:t>
            </a:r>
            <a:endParaRPr lang="en-US" sz="5400" dirty="0">
              <a:solidFill>
                <a:srgbClr val="009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4196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05678"/>
            <a:ext cx="9144000" cy="1362075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367213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B0610D1-232E-46D5-818B-0F3B201DA751}" type="datetimeFigureOut">
              <a:rPr lang="sk-SK" smtClean="0"/>
              <a:t>24. 10. 2012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222361F8-9015-428B-8BDD-2DB60215485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05600"/>
            <a:ext cx="2133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BD9437-5587-4B28-9023-89B7BCDD64CD}" type="datetime3">
              <a:rPr lang="en-US" smtClean="0">
                <a:solidFill>
                  <a:prstClr val="white"/>
                </a:solidFill>
              </a:rPr>
              <a:pPr/>
              <a:t>24 October 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05600"/>
            <a:ext cx="28956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16 Rising Bubble           Kamila Součková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6004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3294115B-A31F-4B6C-902A-EF8337319693}" type="slidenum">
              <a:rPr lang="en-US" smtClean="0">
                <a:solidFill>
                  <a:prstClr val="white">
                    <a:lumMod val="9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3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kkrXxJ4db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mfsr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14. Lietajúci komín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Martin Plesch</a:t>
            </a:r>
            <a:endParaRPr lang="sk-SK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41778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0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Spravte tenkú rúrku z ľahkého papiera, napríklad z prázdneho vrecúška od čaju. Ak zapálite vrchnú časť rúrky, rúrka vzlietne. Vysvetlite tento jav a preskúmajte parametre, ktoré ovplyvňujú vzlet a dynamiku rúrky. </a:t>
            </a:r>
          </a:p>
        </p:txBody>
      </p:sp>
    </p:spTree>
    <p:extLst>
      <p:ext uri="{BB962C8B-B14F-4D97-AF65-F5344CB8AC3E}">
        <p14:creationId xmlns:p14="http://schemas.microsoft.com/office/powerpoint/2010/main" val="1751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vo svete</a:t>
            </a:r>
            <a:endParaRPr lang="sk-SK" dirty="0"/>
          </a:p>
        </p:txBody>
      </p:sp>
      <p:sp>
        <p:nvSpPr>
          <p:cNvPr id="6" name="Rectangle 5"/>
          <p:cNvSpPr/>
          <p:nvPr/>
        </p:nvSpPr>
        <p:spPr>
          <a:xfrm>
            <a:off x="1763688" y="2348880"/>
            <a:ext cx="5958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www.youtube.com/watch?v=GkkrXxJ4db8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164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na Slovensku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72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Prečo nelieta?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Zákerný útok nepriateľa</a:t>
            </a:r>
          </a:p>
          <a:p>
            <a:pPr lvl="1"/>
            <a:r>
              <a:rPr lang="sk-SK" dirty="0" smtClean="0"/>
              <a:t>Imperialisti</a:t>
            </a:r>
          </a:p>
          <a:p>
            <a:pPr lvl="1"/>
            <a:r>
              <a:rPr lang="sk-SK" dirty="0" smtClean="0"/>
              <a:t>Konkurenti</a:t>
            </a:r>
          </a:p>
          <a:p>
            <a:pPr lvl="1"/>
            <a:r>
              <a:rPr lang="sk-SK" dirty="0" smtClean="0"/>
              <a:t>...</a:t>
            </a:r>
          </a:p>
          <a:p>
            <a:r>
              <a:rPr lang="sk-SK" dirty="0" smtClean="0"/>
              <a:t>Alebo niečo robím(e) zle</a:t>
            </a:r>
          </a:p>
          <a:p>
            <a:pPr lvl="1"/>
            <a:r>
              <a:rPr lang="sk-SK" dirty="0" err="1" smtClean="0"/>
              <a:t>Sáčok</a:t>
            </a:r>
            <a:endParaRPr lang="sk-SK" dirty="0" smtClean="0"/>
          </a:p>
          <a:p>
            <a:pPr lvl="1"/>
            <a:r>
              <a:rPr lang="sk-SK" dirty="0" smtClean="0"/>
              <a:t>Zapálenie</a:t>
            </a:r>
          </a:p>
          <a:p>
            <a:pPr lvl="1"/>
            <a:r>
              <a:rPr lang="sk-SK" dirty="0" smtClean="0"/>
              <a:t>Okolie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1828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Trochu teórie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Oheň vytvorí horúci vzduch</a:t>
            </a:r>
          </a:p>
          <a:p>
            <a:pPr lvl="1"/>
            <a:r>
              <a:rPr lang="sk-SK" dirty="0" smtClean="0"/>
              <a:t>Horúci vzduch stúpa</a:t>
            </a:r>
          </a:p>
          <a:p>
            <a:r>
              <a:rPr lang="sk-SK" dirty="0" smtClean="0"/>
              <a:t>Stúpajúci prúd vzduchu strháva</a:t>
            </a:r>
          </a:p>
          <a:p>
            <a:r>
              <a:rPr lang="sk-SK" dirty="0" smtClean="0"/>
              <a:t>Ľahké sadze letia prakticky rýchlosťou letiaceho vzduchu (mínus rýchlosť pádu, ktorá je zanedbateľná)</a:t>
            </a:r>
          </a:p>
          <a:p>
            <a:r>
              <a:rPr lang="sk-SK" dirty="0" smtClean="0"/>
              <a:t>Efektívne len sledujeme rýchlosť prúdenia vzduchu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97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robiť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Rozbehnúť experiment...</a:t>
            </a:r>
          </a:p>
          <a:p>
            <a:r>
              <a:rPr lang="sk-SK" dirty="0" smtClean="0"/>
              <a:t>Natočiť video, aj </a:t>
            </a:r>
            <a:r>
              <a:rPr lang="sk-SK" dirty="0" err="1" smtClean="0"/>
              <a:t>slow</a:t>
            </a:r>
            <a:r>
              <a:rPr lang="sk-SK" dirty="0" smtClean="0"/>
              <a:t> </a:t>
            </a:r>
            <a:r>
              <a:rPr lang="sk-SK" dirty="0" err="1" smtClean="0"/>
              <a:t>motion</a:t>
            </a:r>
            <a:endParaRPr lang="sk-SK" dirty="0" smtClean="0"/>
          </a:p>
          <a:p>
            <a:r>
              <a:rPr lang="sk-SK" dirty="0" err="1" smtClean="0"/>
              <a:t>Vizualizovať</a:t>
            </a:r>
            <a:r>
              <a:rPr lang="sk-SK" dirty="0" smtClean="0"/>
              <a:t> </a:t>
            </a:r>
            <a:r>
              <a:rPr lang="sk-SK" smtClean="0"/>
              <a:t>pohyb vzduchu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4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Kit</a:t>
            </a:r>
            <a:r>
              <a:rPr lang="sk-SK" dirty="0" smtClean="0"/>
              <a:t> </a:t>
            </a:r>
            <a:r>
              <a:rPr lang="sk-SK" dirty="0" err="1" smtClean="0"/>
              <a:t>Ilju</a:t>
            </a:r>
            <a:r>
              <a:rPr lang="sk-SK" dirty="0" smtClean="0"/>
              <a:t> </a:t>
            </a:r>
            <a:r>
              <a:rPr lang="sk-SK" dirty="0" err="1" smtClean="0"/>
              <a:t>Marčenka</a:t>
            </a:r>
            <a:r>
              <a:rPr lang="sk-SK" dirty="0" smtClean="0"/>
              <a:t> (</a:t>
            </a:r>
            <a:r>
              <a:rPr lang="sk-SK" dirty="0" err="1" smtClean="0">
                <a:hlinkClick r:id="rId2"/>
              </a:rPr>
              <a:t>www.tmfsr.sk</a:t>
            </a:r>
            <a:r>
              <a:rPr lang="sk-SK" dirty="0" smtClean="0"/>
              <a:t>)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sz="1800" dirty="0" err="1" smtClean="0"/>
              <a:t>Disclaimer</a:t>
            </a:r>
            <a:r>
              <a:rPr lang="sk-SK" sz="1800" dirty="0" smtClean="0"/>
              <a:t>: Všetky tvrdenia, vzorce a výpočty sú uvedené bez záruky. Aspoň jedna chyba v prezentácii je skoro istá. Zopakovanie prezentovaného riešenia na súťaži nie je garanciou získania dobrých bodov, naopak, zopakovanie chyby z prezentácie vo vlastnom riešení skoro s istotou vedie k bodovému pádu. </a:t>
            </a:r>
          </a:p>
        </p:txBody>
      </p:sp>
    </p:spTree>
    <p:extLst>
      <p:ext uri="{BB962C8B-B14F-4D97-AF65-F5344CB8AC3E}">
        <p14:creationId xmlns:p14="http://schemas.microsoft.com/office/powerpoint/2010/main" val="111246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plate">
  <a:themeElements>
    <a:clrScheme name="bavyberko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0091ED"/>
      </a:accent1>
      <a:accent2>
        <a:srgbClr val="7F7F7F"/>
      </a:accent2>
      <a:accent3>
        <a:srgbClr val="00B050"/>
      </a:accent3>
      <a:accent4>
        <a:srgbClr val="FF0000"/>
      </a:accent4>
      <a:accent5>
        <a:srgbClr val="FFC000"/>
      </a:accent5>
      <a:accent6>
        <a:srgbClr val="7030A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16_zdus</Template>
  <TotalTime>1439</TotalTime>
  <Words>145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template</vt:lpstr>
      <vt:lpstr>1_template</vt:lpstr>
      <vt:lpstr>Equation</vt:lpstr>
      <vt:lpstr>14. Lietajúci komín</vt:lpstr>
      <vt:lpstr>Zadanie</vt:lpstr>
      <vt:lpstr>Experiment vo svete</vt:lpstr>
      <vt:lpstr>Experiment na Slovensku</vt:lpstr>
      <vt:lpstr>Prečo nelieta?</vt:lpstr>
      <vt:lpstr>Trochu teórie</vt:lpstr>
      <vt:lpstr>Čo robiť</vt:lpstr>
      <vt:lpstr>Zdroje dát</vt:lpstr>
    </vt:vector>
  </TitlesOfParts>
  <Company>FI MUNI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Vynájdite sa</dc:title>
  <dc:creator>Martin Plesch</dc:creator>
  <cp:lastModifiedBy>Martin Plesch</cp:lastModifiedBy>
  <cp:revision>24</cp:revision>
  <dcterms:created xsi:type="dcterms:W3CDTF">2012-10-02T14:34:34Z</dcterms:created>
  <dcterms:modified xsi:type="dcterms:W3CDTF">2012-10-24T19:23:48Z</dcterms:modified>
</cp:coreProperties>
</file>